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90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701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15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b1095c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b1095c5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4db1095c58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640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14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249810" y="2450538"/>
            <a:ext cx="9144000" cy="137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 smtClean="0"/>
              <a:t>Reverse Shell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Output to TCP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42085"/>
            <a:ext cx="7460723" cy="500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8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Input to TCP Connections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4" y="2433165"/>
            <a:ext cx="8280557" cy="24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3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to TCP from Shell</a:t>
            </a:r>
            <a:endParaRPr lang="en-US" dirty="0"/>
          </a:p>
        </p:txBody>
      </p:sp>
      <p:pic>
        <p:nvPicPr>
          <p:cNvPr id="2050" name="Picture 2" descr="Machine generated alternative text:&#10;$ cat /dev/tcp/time .nist.gov/13 &#10;58386 18-09-25 50 0 0 553.2 UTC (NIST) *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5" y="2139763"/>
            <a:ext cx="104584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589" y="1690688"/>
            <a:ext cx="2026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E75B5"/>
                </a:solidFill>
                <a:latin typeface="Calibri" panose="020F0502020204030204" pitchFamily="34" charset="0"/>
              </a:rPr>
              <a:t>Redirecting Input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957589" y="3961688"/>
            <a:ext cx="2218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2E75B5"/>
                </a:solidFill>
                <a:latin typeface="Calibri" panose="020F0502020204030204" pitchFamily="34" charset="0"/>
              </a:rPr>
              <a:t>Redirecting </a:t>
            </a:r>
            <a:r>
              <a:rPr lang="en-US" sz="2000" b="1" dirty="0" smtClean="0">
                <a:solidFill>
                  <a:srgbClr val="2E75B5"/>
                </a:solidFill>
                <a:latin typeface="Calibri" panose="020F0502020204030204" pitchFamily="34" charset="0"/>
              </a:rPr>
              <a:t>Output</a:t>
            </a:r>
            <a:endParaRPr lang="en-US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20" y="4361798"/>
            <a:ext cx="4256891" cy="302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05354" y="3961688"/>
            <a:ext cx="3677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2E75B5"/>
                </a:solidFill>
                <a:latin typeface="Calibri" panose="020F0502020204030204" pitchFamily="34" charset="0"/>
              </a:rPr>
              <a:t>Running a TCP server on 10.0.2.5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05354" y="436179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nc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–l 9090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51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tcp</a:t>
            </a:r>
            <a:r>
              <a:rPr lang="en-US" dirty="0" smtClean="0"/>
              <a:t> is not a real folder: it dos not exist</a:t>
            </a:r>
          </a:p>
          <a:p>
            <a:r>
              <a:rPr lang="en-US" dirty="0" smtClean="0"/>
              <a:t>It is a built-in virtual file/folder for bash only</a:t>
            </a:r>
          </a:p>
          <a:p>
            <a:r>
              <a:rPr lang="en-US" dirty="0" smtClean="0"/>
              <a:t>Redirection to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tcp</a:t>
            </a:r>
            <a:r>
              <a:rPr lang="en-US" dirty="0" smtClean="0"/>
              <a:t>/… can only be done inside bash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3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Shell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54" y="2094397"/>
            <a:ext cx="10258891" cy="337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20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Standard Output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2" y="3011158"/>
            <a:ext cx="7592485" cy="35247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82" y="1935974"/>
            <a:ext cx="7497221" cy="3905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839" y="1535864"/>
            <a:ext cx="3651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On Attacker Machine (10.0.2.70)</a:t>
            </a:r>
            <a:endParaRPr lang="en-US" sz="20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839" y="2611048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On Server Machine</a:t>
            </a:r>
            <a:endParaRPr lang="en-US" sz="20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9" y="3491950"/>
            <a:ext cx="9220377" cy="305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4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Standard Input &amp; Output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2" y="2607631"/>
            <a:ext cx="10888595" cy="368668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82" y="1942779"/>
            <a:ext cx="8726118" cy="3524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08" y="1895143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On Server Machine</a:t>
            </a:r>
            <a:endParaRPr lang="en-US" sz="20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Redirecting Standard Error, Input, &amp; Output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77" y="1908338"/>
            <a:ext cx="8125959" cy="428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191" y="1912337"/>
            <a:ext cx="22236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E4E79"/>
                </a:solidFill>
                <a:latin typeface="Calibri" panose="020F0502020204030204" pitchFamily="34" charset="0"/>
              </a:rPr>
              <a:t>On Server Machine</a:t>
            </a:r>
            <a:endParaRPr lang="en-US" sz="2000" dirty="0">
              <a:solidFill>
                <a:srgbClr val="1E4E79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644322"/>
            <a:ext cx="10518761" cy="368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79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Shell via Code Injection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Reverse shell is executed via injected code</a:t>
            </a:r>
          </a:p>
          <a:p>
            <a:r>
              <a:rPr lang="en-US" dirty="0" smtClean="0"/>
              <a:t>Can’t assume that the target machine runs bash</a:t>
            </a:r>
          </a:p>
          <a:p>
            <a:r>
              <a:rPr lang="en-US" dirty="0" smtClean="0"/>
              <a:t>Run bash first: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42" y="3420284"/>
            <a:ext cx="9690425" cy="4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5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349" name="Google Shape;349;p47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Reverse shell works by redirecting shell program’s input/output</a:t>
            </a:r>
            <a:endParaRPr lang="en-US" dirty="0" smtClean="0"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Input and output of a program can be redirected to a TCP connection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The other end of the TCP connection is attacker</a:t>
            </a: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 smtClean="0"/>
              <a:t>It is a widely used technique by attackers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Overview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dirty="0"/>
              <a:t>File descriptor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Standard input and output devices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Redirecting standard input and output</a:t>
            </a:r>
          </a:p>
          <a:p>
            <a:pPr lvl="0">
              <a:lnSpc>
                <a:spcPct val="115000"/>
              </a:lnSpc>
            </a:pPr>
            <a:r>
              <a:rPr lang="en-US" dirty="0"/>
              <a:t>How reverse shell works</a:t>
            </a:r>
          </a:p>
          <a:p>
            <a:pPr marL="508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of Reverse Shell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0" y="2264727"/>
            <a:ext cx="10395179" cy="341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8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Descriptor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6612"/>
            <a:ext cx="5632973" cy="44141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13" y="3748793"/>
            <a:ext cx="3724795" cy="1924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6936" y="3146613"/>
            <a:ext cx="2109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Execution 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453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47" y="1027906"/>
            <a:ext cx="7943680" cy="5416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Descriptor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1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I/O Devices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0" y="2228328"/>
            <a:ext cx="4315427" cy="34771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28" y="3609269"/>
            <a:ext cx="5902032" cy="951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3113" y="3015135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Execution Result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0456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Redirection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1977559"/>
            <a:ext cx="4397189" cy="133471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5" y="4170071"/>
            <a:ext cx="5467928" cy="210522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07" y="4170071"/>
            <a:ext cx="5548425" cy="14232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8919" y="368748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Redirecting to file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9607" y="3687489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Redirecting to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file descriptor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919" y="1536662"/>
            <a:ext cx="15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 example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Redirection Implemented?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8" y="1802568"/>
            <a:ext cx="5068007" cy="438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7629" y="2352659"/>
            <a:ext cx="93367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reates </a:t>
            </a:r>
            <a:r>
              <a:rPr lang="en-US" sz="2000" dirty="0"/>
              <a:t>a copy of the file descriptor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oldfp</a:t>
            </a:r>
            <a:r>
              <a:rPr lang="en-US" sz="2000" dirty="0"/>
              <a:t>, and then </a:t>
            </a:r>
            <a:r>
              <a:rPr lang="en-US" sz="2000" dirty="0" smtClean="0"/>
              <a:t>assign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newfd</a:t>
            </a:r>
            <a:r>
              <a:rPr lang="en-US" sz="2000" dirty="0" smtClean="0"/>
              <a:t> </a:t>
            </a:r>
            <a:r>
              <a:rPr lang="en-US" sz="2000" dirty="0"/>
              <a:t>as the new file descriptor.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8" y="3346358"/>
            <a:ext cx="6272587" cy="31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5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Change of File Descriptor Table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" y="1926271"/>
            <a:ext cx="11021963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8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237</Words>
  <Application>Microsoft Office PowerPoint</Application>
  <PresentationFormat>Widescreen</PresentationFormat>
  <Paragraphs>48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Consolas</vt:lpstr>
      <vt:lpstr>Office Theme</vt:lpstr>
      <vt:lpstr>Reverse Shell</vt:lpstr>
      <vt:lpstr>Overview</vt:lpstr>
      <vt:lpstr>The Idea of Reverse Shell</vt:lpstr>
      <vt:lpstr>File Descriptor</vt:lpstr>
      <vt:lpstr>File Descriptor Table</vt:lpstr>
      <vt:lpstr>Standard I/O Devices</vt:lpstr>
      <vt:lpstr>Redirection</vt:lpstr>
      <vt:lpstr>How Is Redirection Implemented?</vt:lpstr>
      <vt:lpstr>The Change of File Descriptor Table</vt:lpstr>
      <vt:lpstr>Redirecting Output to TCP Connections</vt:lpstr>
      <vt:lpstr>Redirecting Input to TCP Connections</vt:lpstr>
      <vt:lpstr>Redirecting to TCP from Shell</vt:lpstr>
      <vt:lpstr>Note</vt:lpstr>
      <vt:lpstr>Reverse Shell Overview</vt:lpstr>
      <vt:lpstr>Redirecting Standard Output</vt:lpstr>
      <vt:lpstr>Redirecting Standard Input &amp; Output</vt:lpstr>
      <vt:lpstr>Redirecting Standard Error, Input, &amp; Output</vt:lpstr>
      <vt:lpstr>Reverse Shell via Code Injection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One-Way Hash Functions</dc:title>
  <cp:lastModifiedBy>kevin.w.du@gmail.com</cp:lastModifiedBy>
  <cp:revision>33</cp:revision>
  <dcterms:modified xsi:type="dcterms:W3CDTF">2019-07-11T19:08:56Z</dcterms:modified>
</cp:coreProperties>
</file>